
<file path=[Content_Types].xml><?xml version="1.0" encoding="utf-8"?>
<Types xmlns="http://schemas.openxmlformats.org/package/2006/content-types"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9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105.xml" ContentType="application/vnd.openxmlformats-officedocument.presentationml.notesSlide+xml"/>
  <Override PartName="/ppt/slides/slide36.xml" ContentType="application/vnd.openxmlformats-officedocument.presentationml.slide+xml"/>
  <Override PartName="/ppt/slides/slide83.xml" ContentType="application/vnd.openxmlformats-officedocument.presentationml.slide+xml"/>
  <Override PartName="/ppt/slides/slide120.xml" ContentType="application/vnd.openxmlformats-officedocument.presentationml.slide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96.xml" ContentType="application/vnd.openxmlformats-officedocument.presentationml.notesSlide+xml"/>
  <Override PartName="/ppt/slides/slide25.xml" ContentType="application/vnd.openxmlformats-officedocument.presentationml.slide+xml"/>
  <Override PartName="/ppt/slides/slide72.xml" ContentType="application/vnd.openxmlformats-officedocument.presentationml.slid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63.xml" ContentType="application/vnd.openxmlformats-officedocument.presentationml.notesSlide+xml"/>
  <Override PartName="/ppt/tableStyles.xml" ContentType="application/vnd.openxmlformats-officedocument.presentationml.tableStyles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30.xml" ContentType="application/vnd.openxmlformats-officedocument.presentationml.notesSlide+xml"/>
  <Override PartName="/ppt/slides/slide99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25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6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6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124.xml" ContentType="application/vnd.openxmlformats-officedocument.presentationml.notesSlide+xml"/>
  <Override PartName="/ppt/slides/slide55.xml" ContentType="application/vnd.openxmlformats-officedocument.presentationml.slide+xml"/>
  <Override PartName="/ppt/theme/theme2.xml" ContentType="application/vnd.openxmlformats-officedocument.theme+xml"/>
  <Override PartName="/ppt/notesSlides/notesSlide57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13.xml" ContentType="application/vnd.openxmlformats-officedocument.presentationml.notes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notesSlides/notesSlide46.xml" ContentType="application/vnd.openxmlformats-officedocument.presentationml.notesSlide+xml"/>
  <Override PartName="/ppt/notesSlides/notesSlide93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60.xml" ContentType="application/vnd.openxmlformats-officedocument.presentationml.notesSlide+xml"/>
  <Override PartName="/ppt/slides/slide119.xml" ContentType="application/vnd.openxmlformats-officedocument.presentationml.slide+xml"/>
  <Override PartName="/ppt/slideLayouts/slideLayout10.xml" ContentType="application/vnd.openxmlformats-officedocument.presentationml.slideLayout+xml"/>
  <Override PartName="/ppt/notesSlides/notesSlide129.xml" ContentType="application/vnd.openxmlformats-officedocument.presentationml.notesSlide+xml"/>
  <Override PartName="/ppt/slides/slide108.xml" ContentType="application/vnd.openxmlformats-officedocument.presentationml.slide+xml"/>
  <Override PartName="/ppt/notesSlides/notesSlide118.xml" ContentType="application/vnd.openxmlformats-officedocument.presentationml.notesSlide+xml"/>
  <Override PartName="/ppt/slides/slide49.xml" ContentType="application/vnd.openxmlformats-officedocument.presentationml.slide+xml"/>
  <Override PartName="/ppt/slides/slide96.xml" ContentType="application/vnd.openxmlformats-officedocument.presentationml.slide+xml"/>
  <Override PartName="/ppt/notesSlides/notesSlide4.xml" ContentType="application/vnd.openxmlformats-officedocument.presentationml.notesSlide+xml"/>
  <Override PartName="/ppt/notesSlides/notesSlide107.xml" ContentType="application/vnd.openxmlformats-officedocument.presentationml.notesSlide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114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21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110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90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notesSlides/notesSlide10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19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26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15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122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11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91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  <Override PartName="/ppt/slides/slide98.xml" ContentType="application/vnd.openxmlformats-officedocument.presentationml.slide+xml"/>
  <Override PartName="/ppt/slides/slide117.xml" ContentType="application/vnd.openxmlformats-officedocument.presentationml.slide+xml"/>
  <Override PartName="/ppt/slides/slide128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27.xml" ContentType="application/vnd.openxmlformats-officedocument.presentationml.notesSlide+xml"/>
  <Override PartName="/ppt/slides/slide8.xml" ContentType="application/vnd.openxmlformats-officedocument.presentationml.slide+xml"/>
  <Override PartName="/ppt/slides/slide69.xml" ContentType="application/vnd.openxmlformats-officedocument.presentationml.slide+xml"/>
  <Override PartName="/ppt/slides/slide87.xml" ContentType="application/vnd.openxmlformats-officedocument.presentationml.slide+xml"/>
  <Override PartName="/ppt/slides/slide106.xml" ContentType="application/vnd.openxmlformats-officedocument.presentationml.slide+xml"/>
  <Override PartName="/ppt/slides/slide124.xml" ContentType="application/vnd.openxmlformats-officedocument.presentationml.slide+xml"/>
  <Override PartName="/ppt/notesSlides/notesSlide89.xml" ContentType="application/vnd.openxmlformats-officedocument.presentationml.notesSlide+xml"/>
  <Override PartName="/ppt/notesSlides/notesSlide116.xml" ContentType="application/vnd.openxmlformats-officedocument.presentationml.notesSlide+xml"/>
  <Override PartName="/ppt/slides/slide29.xml" ContentType="application/vnd.openxmlformats-officedocument.presentationml.slide+xml"/>
  <Override PartName="/ppt/slides/slide76.xml" ContentType="application/vnd.openxmlformats-officedocument.presentationml.slide+xml"/>
  <Override PartName="/ppt/slides/slide113.xml" ContentType="application/vnd.openxmlformats-officedocument.presentationml.slide+xml"/>
  <Override PartName="/ppt/notesSlides/notesSlide78.xml" ContentType="application/vnd.openxmlformats-officedocument.presentationml.notesSlide+xml"/>
  <Override PartName="/ppt/notesSlides/notesSlide123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102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67.xml" ContentType="application/vnd.openxmlformats-officedocument.presentationml.notesSlide+xml"/>
  <Override PartName="/ppt/notesSlides/notesSlide112.xml" ContentType="application/vnd.openxmlformats-officedocument.presentationml.notesSlide+xml"/>
  <Override PartName="/ppt/slides/slide43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101.xml" ContentType="application/vnd.openxmlformats-officedocument.presentationml.notesSlide+xml"/>
  <Override PartName="/ppt/slides/slide32.xml" ContentType="application/vnd.openxmlformats-officedocument.presentationml.slide+xml"/>
  <Override PartName="/ppt/notesSlides/notesSlide34.xml" ContentType="application/vnd.openxmlformats-officedocument.presentationml.notesSlide+xml"/>
  <Override PartName="/ppt/notesSlides/notesSlide81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notesSlides/notesSlide23.xml" ContentType="application/vnd.openxmlformats-officedocument.presentationml.notesSlide+xml"/>
  <Override PartName="/ppt/notesSlides/notesSlide70.xml" ContentType="application/vnd.openxmlformats-officedocument.presentationml.notesSlide+xml"/>
  <Override PartName="/ppt/slides/slide129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118.xml" ContentType="application/vnd.openxmlformats-officedocument.presentationml.slide+xml"/>
  <Override PartName="/ppt/notesSlides/notesSlide128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107.xml" ContentType="application/vnd.openxmlformats-officedocument.presentationml.slide+xml"/>
  <Override PartName="/ppt/viewProps.xml" ContentType="application/vnd.openxmlformats-officedocument.presentationml.viewProps+xml"/>
  <Override PartName="/ppt/notesSlides/notesSlide106.xml" ContentType="application/vnd.openxmlformats-officedocument.presentationml.notesSlide+xml"/>
  <Override PartName="/ppt/notesSlides/notesSlide117.xml" ContentType="application/vnd.openxmlformats-officedocument.presentationml.notesSlide+xml"/>
  <Override PartName="/ppt/slides/slide48.xml" ContentType="application/vnd.openxmlformats-officedocument.presentationml.slide+xml"/>
  <Override PartName="/ppt/slides/slide95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97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notesSlides/notesSlide39.xml" ContentType="application/vnd.openxmlformats-officedocument.presentationml.notesSlide+xml"/>
  <Override PartName="/ppt/notesSlides/notesSlide86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62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120.xml" ContentType="application/vnd.openxmlformats-officedocument.presentationml.notesSlide+xml"/>
  <Override PartName="/ppt/slides/slide51.xml" ContentType="application/vnd.openxmlformats-officedocument.presentationml.slide+xml"/>
  <Override PartName="/ppt/tags/tag1.xml" ContentType="application/vnd.openxmlformats-officedocument.presentationml.tags+xml"/>
  <Override PartName="/ppt/notesSlides/notesSlide53.xml" ContentType="application/vnd.openxmlformats-officedocument.presentationml.notesSlide+xml"/>
  <Override PartName="/ppt/slides/slide40.xml" ContentType="application/vnd.openxmlformats-officedocument.presentationml.slide+xml"/>
  <Override PartName="/ppt/notesSlides/notesSlide4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89.xml" ContentType="application/vnd.openxmlformats-officedocument.presentationml.slide+xml"/>
  <Override PartName="/ppt/slides/slide126.xml" ContentType="application/vnd.openxmlformats-officedocument.presentationml.slide+xml"/>
  <Override PartName="/ppt/slides/slide78.xml" ContentType="application/vnd.openxmlformats-officedocument.presentationml.slide+xml"/>
  <Override PartName="/ppt/slides/slide115.xml" ContentType="application/vnd.openxmlformats-officedocument.presentationml.slide+xml"/>
  <Override PartName="/ppt/notesSlides/notesSlide12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1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3" r:id="rId108"/>
    <p:sldId id="364" r:id="rId109"/>
    <p:sldId id="365" r:id="rId110"/>
    <p:sldId id="366" r:id="rId111"/>
    <p:sldId id="367" r:id="rId112"/>
    <p:sldId id="368" r:id="rId113"/>
    <p:sldId id="369" r:id="rId114"/>
    <p:sldId id="370" r:id="rId115"/>
    <p:sldId id="371" r:id="rId116"/>
    <p:sldId id="372" r:id="rId117"/>
    <p:sldId id="373" r:id="rId118"/>
    <p:sldId id="374" r:id="rId119"/>
    <p:sldId id="375" r:id="rId120"/>
    <p:sldId id="376" r:id="rId121"/>
    <p:sldId id="377" r:id="rId122"/>
    <p:sldId id="378" r:id="rId123"/>
    <p:sldId id="379" r:id="rId124"/>
    <p:sldId id="380" r:id="rId125"/>
    <p:sldId id="381" r:id="rId126"/>
    <p:sldId id="382" r:id="rId127"/>
    <p:sldId id="383" r:id="rId128"/>
    <p:sldId id="384" r:id="rId129"/>
    <p:sldId id="385" r:id="rId130"/>
  </p:sldIdLst>
  <p:sldSz cx="9144000" cy="6858000" type="screen4x3"/>
  <p:notesSz cx="6858000" cy="9144000"/>
  <p:photoAlbum/>
  <p:custDataLst>
    <p:tags r:id="rId132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-546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notesMaster" Target="notesMasters/notesMaster1.xml"/><Relationship Id="rId136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95FCF-A593-4993-ADDE-67DAD53A13FC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4FC842-7300-4F9E-8728-B789983D04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100</a:t>
            </a:fld>
            <a:endParaRPr lang="en-US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101</a:t>
            </a:fld>
            <a:endParaRPr lang="en-US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102</a:t>
            </a:fld>
            <a:endParaRPr lang="en-US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103</a:t>
            </a:fld>
            <a:endParaRPr lang="en-US"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104</a:t>
            </a:fld>
            <a:endParaRPr lang="en-US"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105</a:t>
            </a:fld>
            <a:endParaRPr lang="en-US"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106</a:t>
            </a:fld>
            <a:endParaRPr lang="en-US"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107</a:t>
            </a:fld>
            <a:endParaRPr lang="en-US"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108</a:t>
            </a:fld>
            <a:endParaRPr lang="en-US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109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110</a:t>
            </a:fld>
            <a:endParaRPr lang="en-US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111</a:t>
            </a:fld>
            <a:endParaRPr lang="en-US"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112</a:t>
            </a:fld>
            <a:endParaRPr lang="en-US"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113</a:t>
            </a:fld>
            <a:endParaRPr lang="en-US"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114</a:t>
            </a:fld>
            <a:endParaRPr lang="en-US"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115</a:t>
            </a:fld>
            <a:endParaRPr lang="en-US"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116</a:t>
            </a:fld>
            <a:endParaRPr lang="en-US"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117</a:t>
            </a:fld>
            <a:endParaRPr lang="en-US"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118</a:t>
            </a:fld>
            <a:endParaRPr lang="en-US"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119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120</a:t>
            </a:fld>
            <a:endParaRPr lang="en-US"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121</a:t>
            </a:fld>
            <a:endParaRPr lang="en-US"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122</a:t>
            </a:fld>
            <a:endParaRPr lang="en-US"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123</a:t>
            </a:fld>
            <a:endParaRPr lang="en-US"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124</a:t>
            </a:fld>
            <a:endParaRPr lang="en-US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125</a:t>
            </a:fld>
            <a:endParaRPr lang="en-US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126</a:t>
            </a:fld>
            <a:endParaRPr lang="en-US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127</a:t>
            </a:fld>
            <a:endParaRPr lang="en-US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128</a:t>
            </a:fld>
            <a:endParaRPr lang="en-US"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129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74</a:t>
            </a:fld>
            <a:endParaRPr 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75</a:t>
            </a:fld>
            <a:endParaRPr 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76</a:t>
            </a:fld>
            <a:endParaRPr 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77</a:t>
            </a:fld>
            <a:endParaRPr 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78</a:t>
            </a:fld>
            <a:endParaRPr 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79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80</a:t>
            </a:fld>
            <a:endParaRPr 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81</a:t>
            </a:fld>
            <a:endParaRPr 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82</a:t>
            </a:fld>
            <a:endParaRPr 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83</a:t>
            </a:fld>
            <a:endParaRPr 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85</a:t>
            </a:fld>
            <a:endParaRPr 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86</a:t>
            </a:fld>
            <a:endParaRPr 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87</a:t>
            </a:fld>
            <a:endParaRPr lang="en-US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88</a:t>
            </a:fld>
            <a:endParaRPr lang="en-US"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89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90</a:t>
            </a:fld>
            <a:endParaRPr lang="en-US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91</a:t>
            </a:fld>
            <a:endParaRPr lang="en-US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92</a:t>
            </a:fld>
            <a:endParaRPr lang="en-US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93</a:t>
            </a:fld>
            <a:endParaRPr lang="en-US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94</a:t>
            </a:fld>
            <a:endParaRPr lang="en-US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95</a:t>
            </a:fld>
            <a:endParaRPr lang="en-US"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96</a:t>
            </a:fld>
            <a:endParaRPr lang="en-US"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97</a:t>
            </a:fld>
            <a:endParaRPr lang="en-US"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98</a:t>
            </a:fld>
            <a:endParaRPr lang="en-US"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4FC842-7300-4F9E-8728-B789983D0473}" type="slidenum">
              <a:rPr lang="en-US" smtClean="0"/>
              <a:t>99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4F862-F07B-42A8-AB85-0976530531A6}" type="datetimeFigureOut">
              <a:rPr lang="en-US" smtClean="0"/>
              <a:t>7/20/2009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9CF9BE-50C9-4B45-BA3A-4170911B191E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4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5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6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7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7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7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7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7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4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6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4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7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4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8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9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0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1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2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295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5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6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7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8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39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0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1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2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3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3044.JPG"/>
          <p:cNvPicPr>
            <a:picLocks noGrp="1" noChangeAspect="1"/>
          </p:cNvPicPr>
          <p:nvPr isPhoto="1"/>
        </p:nvPicPr>
        <p:blipFill>
          <a:blip r:embed="rId3" cstate="print">
            <a:lum/>
          </a:blip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SLIDE_COUNT" val="129"/>
  <p:tag name="ISPRING_ULTRA_SCORM_DURATION" val="3600"/>
  <p:tag name="ISPRING_ULTRA_SCORM_QUIZ_NUMBER" val="0"/>
  <p:tag name="GENSWF_OUTPUT_FILE_NAME" val="Presentation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</TotalTime>
  <Words>129</Words>
  <Application>Microsoft Office PowerPoint</Application>
  <PresentationFormat>On-screen Show (4:3)</PresentationFormat>
  <Paragraphs>129</Paragraphs>
  <Slides>129</Slides>
  <Notes>129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0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  <vt:lpstr>Slide 78</vt:lpstr>
      <vt:lpstr>Slide 79</vt:lpstr>
      <vt:lpstr>Slide 80</vt:lpstr>
      <vt:lpstr>Slide 81</vt:lpstr>
      <vt:lpstr>Slide 82</vt:lpstr>
      <vt:lpstr>Slide 83</vt:lpstr>
      <vt:lpstr>Slide 84</vt:lpstr>
      <vt:lpstr>Slide 85</vt:lpstr>
      <vt:lpstr>Slide 86</vt:lpstr>
      <vt:lpstr>Slide 87</vt:lpstr>
      <vt:lpstr>Slide 88</vt:lpstr>
      <vt:lpstr>Slide 89</vt:lpstr>
      <vt:lpstr>Slide 90</vt:lpstr>
      <vt:lpstr>Slide 91</vt:lpstr>
      <vt:lpstr>Slide 92</vt:lpstr>
      <vt:lpstr>Slide 93</vt:lpstr>
      <vt:lpstr>Slide 94</vt:lpstr>
      <vt:lpstr>Slide 95</vt:lpstr>
      <vt:lpstr>Slide 96</vt:lpstr>
      <vt:lpstr>Slide 97</vt:lpstr>
      <vt:lpstr>Slide 98</vt:lpstr>
      <vt:lpstr>Slide 99</vt:lpstr>
      <vt:lpstr>Slide 100</vt:lpstr>
      <vt:lpstr>Slide 101</vt:lpstr>
      <vt:lpstr>Slide 102</vt:lpstr>
      <vt:lpstr>Slide 103</vt:lpstr>
      <vt:lpstr>Slide 104</vt:lpstr>
      <vt:lpstr>Slide 105</vt:lpstr>
      <vt:lpstr>Slide 106</vt:lpstr>
      <vt:lpstr>Slide 107</vt:lpstr>
      <vt:lpstr>Slide 108</vt:lpstr>
      <vt:lpstr>Slide 109</vt:lpstr>
      <vt:lpstr>Slide 110</vt:lpstr>
      <vt:lpstr>Slide 111</vt:lpstr>
      <vt:lpstr>Slide 112</vt:lpstr>
      <vt:lpstr>Slide 113</vt:lpstr>
      <vt:lpstr>Slide 114</vt:lpstr>
      <vt:lpstr>Slide 115</vt:lpstr>
      <vt:lpstr>Slide 116</vt:lpstr>
      <vt:lpstr>Slide 117</vt:lpstr>
      <vt:lpstr>Slide 118</vt:lpstr>
      <vt:lpstr>Slide 119</vt:lpstr>
      <vt:lpstr>Slide 120</vt:lpstr>
      <vt:lpstr>Slide 121</vt:lpstr>
      <vt:lpstr>Slide 122</vt:lpstr>
      <vt:lpstr>Slide 123</vt:lpstr>
      <vt:lpstr>Slide 124</vt:lpstr>
      <vt:lpstr>Slide 125</vt:lpstr>
      <vt:lpstr>Slide 126</vt:lpstr>
      <vt:lpstr>Slide 127</vt:lpstr>
      <vt:lpstr>Slide 128</vt:lpstr>
      <vt:lpstr>Slide 129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Linkers Suck</dc:title>
  <dc:creator>macton</dc:creator>
  <cp:lastModifiedBy>macton</cp:lastModifiedBy>
  <cp:revision>4</cp:revision>
  <dcterms:created xsi:type="dcterms:W3CDTF">2009-07-21T06:26:56Z</dcterms:created>
  <dcterms:modified xsi:type="dcterms:W3CDTF">2009-07-21T06:55:48Z</dcterms:modified>
</cp:coreProperties>
</file>